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60" r:id="rId1"/>
  </p:sldMasterIdLst>
  <p:handoutMasterIdLst>
    <p:handoutMasterId r:id="rId22"/>
  </p:handoutMasterIdLst>
  <p:sldIdLst>
    <p:sldId id="285" r:id="rId2"/>
    <p:sldId id="288" r:id="rId3"/>
    <p:sldId id="291" r:id="rId4"/>
    <p:sldId id="292" r:id="rId5"/>
    <p:sldId id="319" r:id="rId6"/>
    <p:sldId id="298" r:id="rId7"/>
    <p:sldId id="299" r:id="rId8"/>
    <p:sldId id="300" r:id="rId9"/>
    <p:sldId id="327" r:id="rId10"/>
    <p:sldId id="328" r:id="rId11"/>
    <p:sldId id="294" r:id="rId12"/>
    <p:sldId id="320" r:id="rId13"/>
    <p:sldId id="321" r:id="rId14"/>
    <p:sldId id="322" r:id="rId15"/>
    <p:sldId id="325" r:id="rId16"/>
    <p:sldId id="323" r:id="rId17"/>
    <p:sldId id="301" r:id="rId18"/>
    <p:sldId id="324" r:id="rId19"/>
    <p:sldId id="326" r:id="rId20"/>
    <p:sldId id="318" r:id="rId21"/>
  </p:sldIdLst>
  <p:sldSz cx="12192000" cy="6858000"/>
  <p:notesSz cx="6858000" cy="9144000"/>
  <p:embeddedFontLs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Impact" panose="020B0806030902050204" pitchFamily="34" charset="0"/>
      <p:regular r:id="rId31"/>
    </p:embeddedFont>
    <p:embeddedFont>
      <p:font typeface="Rockwell" panose="02060603020205020403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2B2B2"/>
    <a:srgbClr val="FFFF99"/>
    <a:srgbClr val="CC6600"/>
    <a:srgbClr val="FFFFCC"/>
    <a:srgbClr val="3333FF"/>
    <a:srgbClr val="FFFF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146F08D-0DAB-BF08-A1BA-2E4DBA8E37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8A3230C-BA18-C289-6D61-9A02B4CC713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3CE939D4-6ED4-F180-8693-B6F06658859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63898D48-6728-CB84-63EF-FC2B80D813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6E9C71-865F-4948-B3EB-CDCA00FEAD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951CE-4191-2460-EC90-B81EA21EF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68849-13A0-50BE-35CA-080B2E0D4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0CC2E-7EC5-602D-9C77-3F7F8FC05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D163C-E229-48F8-988D-23F4DCAA9C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174903"/>
      </p:ext>
    </p:extLst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DC887-E6DA-7AD1-9397-36DDE7DC5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56352-4BBA-C0FD-BA51-96FE6F51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F5A15-87B8-0F86-BEEC-A92105C0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107FE-EA39-42F8-9496-1EAC8D97C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145217"/>
      </p:ext>
    </p:extLst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E25DE-ABFA-2035-9C81-2919FFC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AC637-530A-6B39-4D01-F315EBD2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08E67-8E10-EEBB-9BA3-1C084148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6C7B1-09CC-4BAB-A732-3DA1236786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478895"/>
      </p:ext>
    </p:extLst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92349D-4A74-776B-C4FF-D4EC01133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41B3F2-2050-26CE-0652-01C053AFA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B65324-5052-7821-30CF-A6B44364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86088-82C5-4AF4-B4FA-D59EF1DCC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9058444"/>
      </p:ext>
    </p:extLst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5AD520C-200F-A746-FF75-AC3D5F8FB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C37B423-0B8C-D28B-4A7F-DFA132DF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2622D6-59CC-935C-A5F6-596A9E69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FBE81-4CD6-42D5-8D0A-D2563D8AE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848929"/>
      </p:ext>
    </p:extLst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F42EC2-13E9-0E95-71A7-EC13B3B2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867CCED-84FA-127F-4C74-13789054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62CC47-C463-B843-4AA4-ABC4501C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A3CFE-1DB9-4065-B425-C6DF00BF79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128644"/>
      </p:ext>
    </p:extLst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C7486E1-98AD-6581-9EA7-3AD592AA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E933175-8A5E-1F62-0DF1-E3F513C4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E7B9F1-E12D-70CB-B368-6E99CEA3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7F7B-BC3B-41BF-9353-3019DD44E1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683584"/>
      </p:ext>
    </p:extLst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EBF4F09-CA6E-1823-7F8A-DD291B117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B0E2D2-50B2-5440-559D-56A725AE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4C0B57-748A-AE32-9761-3E22F304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1DA2F-F707-4828-BA56-6A1577867F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285542"/>
      </p:ext>
    </p:extLst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2ECF06-876D-B9DF-2BC4-AA45AB90A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55D3A1-90C4-F33D-6EF8-FA28D7040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44697A-C10E-43D7-FD25-C80CEE67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03E35-BEF0-4447-8A3A-1A54B485B7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5945865"/>
      </p:ext>
    </p:extLst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32A60-41BA-C506-3B18-F87EB293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1D0BF-8834-B90E-8131-6D2AB4D1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6874B-A6DD-0703-5285-6A5B7839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B527E-78B5-4F15-9E06-1348580A6A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334788"/>
      </p:ext>
    </p:extLst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8427C-9915-8D1A-A25A-D565B7F09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204E1-F31A-D2ED-4340-21EA8B0D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E8D47-3351-B21B-0640-D60D591DE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B79C6-2F93-45A5-A9B5-E452C94A3C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396525"/>
      </p:ext>
    </p:extLst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771FA2A-060F-438D-EA1F-1610101AA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32F7395-519E-822F-129E-D3432115B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EC14-2746-6006-D901-C8D71C852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698E5-62E7-EABC-0BE6-11CDDAB7E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FA1A7-3018-CBEF-EA9E-64E42C240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B34619-0AD4-4167-BBD1-1F3FE2539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>
            <a:extLst>
              <a:ext uri="{FF2B5EF4-FFF2-40B4-BE49-F238E27FC236}">
                <a16:creationId xmlns:a16="http://schemas.microsoft.com/office/drawing/2014/main" id="{B289B1D7-FC2C-88E9-C9F3-B23E10DA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296863"/>
            <a:ext cx="8291512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ext Box 2">
            <a:extLst>
              <a:ext uri="{FF2B5EF4-FFF2-40B4-BE49-F238E27FC236}">
                <a16:creationId xmlns:a16="http://schemas.microsoft.com/office/drawing/2014/main" id="{D94A406E-B290-E129-6B02-D12E01703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572000"/>
            <a:ext cx="8763000" cy="1354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6600" b="1" i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3076" name="Picture 8">
            <a:extLst>
              <a:ext uri="{FF2B5EF4-FFF2-40B4-BE49-F238E27FC236}">
                <a16:creationId xmlns:a16="http://schemas.microsoft.com/office/drawing/2014/main" id="{C984505D-4687-74D1-41A3-157966656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6225"/>
            <a:ext cx="4041775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 Box 9">
            <a:extLst>
              <a:ext uri="{FF2B5EF4-FFF2-40B4-BE49-F238E27FC236}">
                <a16:creationId xmlns:a16="http://schemas.microsoft.com/office/drawing/2014/main" id="{B0F264F1-BC93-C682-8564-90CA52E54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199" y="288925"/>
            <a:ext cx="5274897" cy="62324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0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"If you see a blind man, kick him; why should you be kinder than God?"</a:t>
            </a:r>
          </a:p>
        </p:txBody>
      </p:sp>
      <p:sp>
        <p:nvSpPr>
          <p:cNvPr id="38922" name="WordArt 10">
            <a:extLst>
              <a:ext uri="{FF2B5EF4-FFF2-40B4-BE49-F238E27FC236}">
                <a16:creationId xmlns:a16="http://schemas.microsoft.com/office/drawing/2014/main" id="{189D18D2-53FA-FACF-37F8-5B49795AA4E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896375">
            <a:off x="3546476" y="1134470"/>
            <a:ext cx="8597900" cy="40973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200" b="1" i="1" kern="10" dirty="0">
                <a:ln w="4127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WRONG!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63958DA6-0C93-5F6A-FFD4-BD75AD949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"/>
            <a:ext cx="10058400" cy="2286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72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God is Not a Tormenter</a:t>
            </a:r>
          </a:p>
        </p:txBody>
      </p:sp>
      <p:sp>
        <p:nvSpPr>
          <p:cNvPr id="41995" name="Text Box 11">
            <a:extLst>
              <a:ext uri="{FF2B5EF4-FFF2-40B4-BE49-F238E27FC236}">
                <a16:creationId xmlns:a16="http://schemas.microsoft.com/office/drawing/2014/main" id="{A3E42EEB-38B0-F1E9-1027-DAFDB2D1C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10058400" cy="1098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He is a Comforter</a:t>
            </a:r>
          </a:p>
        </p:txBody>
      </p:sp>
      <p:sp>
        <p:nvSpPr>
          <p:cNvPr id="41996" name="Text Box 12">
            <a:extLst>
              <a:ext uri="{FF2B5EF4-FFF2-40B4-BE49-F238E27FC236}">
                <a16:creationId xmlns:a16="http://schemas.microsoft.com/office/drawing/2014/main" id="{BF4FB962-268B-F46C-AC16-0D59F58F3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794126"/>
            <a:ext cx="10058400" cy="1098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2 Corinthians 1:3</a:t>
            </a: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58D4E86D-8577-0C5D-78E6-CBC9C9F5F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181600"/>
            <a:ext cx="10058400" cy="10985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James 1:17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95" grpId="0"/>
      <p:bldP spid="41996" grpId="0"/>
      <p:bldP spid="419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D22E1184-02A8-92AD-6D62-2779079CB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52500"/>
            <a:ext cx="10591800" cy="4953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17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Would YOU Kick a Blind Man?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21427F9-B4FB-6CBD-B6AD-3A070B885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5800" y="495300"/>
            <a:ext cx="7010400" cy="5867400"/>
          </a:xfrm>
        </p:spPr>
        <p:txBody>
          <a:bodyPr rtlCol="0">
            <a:norm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Most of The Things That Happen in This World are NOT God’s Will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BDCE9151-D5E5-7C27-385E-8A5C9D591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81000"/>
            <a:ext cx="9982200" cy="2105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God’s Will is that All Men Be Saved</a:t>
            </a:r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D0138260-13D1-8BCF-C8E0-39C5FF9C9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590800"/>
            <a:ext cx="10058400" cy="37512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1 Timothy 2:3-4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2 Peter 3:9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Jesus Says Not ALL will Come to Repentance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Matthew 7:13,14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782DEB5-85B9-929B-E044-80CCE105A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10591800" cy="6172200"/>
          </a:xfrm>
        </p:spPr>
        <p:txBody>
          <a:bodyPr/>
          <a:lstStyle/>
          <a:p>
            <a:pPr algn="ctr"/>
            <a:r>
              <a:rPr lang="en-US" altLang="en-US" sz="48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ockwell" panose="02060603020205020403" pitchFamily="18" charset="0"/>
              </a:rPr>
              <a:t>If Such Things are Attributed to God, How Can we Expect People to Love Him?</a:t>
            </a:r>
            <a:r>
              <a:rPr lang="en-US" altLang="en-US" sz="5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Rockwell" panose="02060603020205020403" pitchFamily="18" charset="0"/>
              </a:rPr>
              <a:t> </a:t>
            </a:r>
            <a:endParaRPr lang="en-US" altLang="en-US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5394D1F8-A526-DA42-6E05-6E8688CA7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52400"/>
            <a:ext cx="10210800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Book of Job</a:t>
            </a:r>
            <a:endParaRPr lang="en-US" altLang="en-US" sz="17200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F7988E97-3CF9-1D9C-1692-6A21B69DB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54113"/>
            <a:ext cx="11049000" cy="369024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Luke 13:2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It is a False Theology Which Holds that Everything in Human Lives Happens, Because God Wills It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5F9B62D7-CF20-8020-CD81-CDEF5E811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5800" y="495300"/>
            <a:ext cx="7010400" cy="5867400"/>
          </a:xfrm>
        </p:spPr>
        <p:txBody>
          <a:bodyPr rtlCol="0">
            <a:norm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en-US" sz="6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Most of The Things That Happen in This World are NOT God’s Will</a:t>
            </a:r>
          </a:p>
        </p:txBody>
      </p:sp>
    </p:spTree>
  </p:cSld>
  <p:clrMapOvr>
    <a:masterClrMapping/>
  </p:clrMapOvr>
  <p:transition spd="slow"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619BC540-7124-0412-C631-C85E20A85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52400"/>
            <a:ext cx="10210800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The Book of Job</a:t>
            </a:r>
            <a:endParaRPr lang="en-US" altLang="en-US" sz="17200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EC9B2F16-F098-7EF4-7249-0496864BA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54113"/>
            <a:ext cx="11049000" cy="51673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Luke 13:2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It is a False Theology Which Holds that Everything in Human Lives Happens Because God Wills 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We can Learn; be made Stronger; be Drawn Closer to God.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949D39C5-E310-D676-3553-3383A5D13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"/>
            <a:ext cx="10134600" cy="2641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8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Jesus Heals a Paralytic</a:t>
            </a:r>
          </a:p>
        </p:txBody>
      </p:sp>
      <p:sp>
        <p:nvSpPr>
          <p:cNvPr id="45062" name="Text Box 6">
            <a:extLst>
              <a:ext uri="{FF2B5EF4-FFF2-40B4-BE49-F238E27FC236}">
                <a16:creationId xmlns:a16="http://schemas.microsoft.com/office/drawing/2014/main" id="{6BEF1967-085E-DD17-4E8F-1463A1CE2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048000"/>
            <a:ext cx="10058400" cy="341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7432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32004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6576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41148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John 5:14</a:t>
            </a:r>
          </a:p>
          <a:p>
            <a:pPr algn="ctr" eaLnBrk="1" hangingPunct="1">
              <a:lnSpc>
                <a:spcPct val="110000"/>
              </a:lnSpc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False Assumption</a:t>
            </a:r>
          </a:p>
          <a:p>
            <a:pPr algn="ctr" eaLnBrk="1" hangingPunct="1">
              <a:lnSpc>
                <a:spcPct val="110000"/>
              </a:lnSpc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John 9:2,3</a:t>
            </a:r>
            <a:endParaRPr lang="en-US" altLang="en-US" sz="6600" b="1" i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1A26EECD-8B12-8104-65E9-D63D01F1A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610600" cy="1295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Suggestion About Punctuation </a:t>
            </a:r>
          </a:p>
        </p:txBody>
      </p:sp>
      <p:sp>
        <p:nvSpPr>
          <p:cNvPr id="72707" name="Text Box 3">
            <a:extLst>
              <a:ext uri="{FF2B5EF4-FFF2-40B4-BE49-F238E27FC236}">
                <a16:creationId xmlns:a16="http://schemas.microsoft.com/office/drawing/2014/main" id="{1DD19E8A-8ADC-A204-6130-131C3661E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10591800" cy="50784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John 9:2-4  2 And His disciples asked Him, saying, "Rabbi, who sinned, this man or his parents, that he was born blind?" 3 Jesus answered, "Neither this man nor his parents sinned.   But that the works of God should be revealed in him, 4 "I must work the works of Him who sent Me while it is day; the night is coming when no one can work.</a:t>
            </a:r>
          </a:p>
        </p:txBody>
      </p:sp>
      <p:sp>
        <p:nvSpPr>
          <p:cNvPr id="72708" name="AutoShape 4">
            <a:extLst>
              <a:ext uri="{FF2B5EF4-FFF2-40B4-BE49-F238E27FC236}">
                <a16:creationId xmlns:a16="http://schemas.microsoft.com/office/drawing/2014/main" id="{5DE6D18F-BD1C-CA14-49A2-24091044CB8A}"/>
              </a:ext>
            </a:extLst>
          </p:cNvPr>
          <p:cNvSpPr>
            <a:spLocks noChangeArrowheads="1"/>
          </p:cNvSpPr>
          <p:nvPr/>
        </p:nvSpPr>
        <p:spPr bwMode="auto">
          <a:xfrm rot="1927181">
            <a:off x="4721225" y="3706813"/>
            <a:ext cx="381000" cy="671512"/>
          </a:xfrm>
          <a:prstGeom prst="downArrow">
            <a:avLst>
              <a:gd name="adj1" fmla="val 50000"/>
              <a:gd name="adj2" fmla="val 4406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2709" name="AutoShape 5">
            <a:extLst>
              <a:ext uri="{FF2B5EF4-FFF2-40B4-BE49-F238E27FC236}">
                <a16:creationId xmlns:a16="http://schemas.microsoft.com/office/drawing/2014/main" id="{7B1BE0E0-7E9A-28B8-F74D-AAFCF5968A57}"/>
              </a:ext>
            </a:extLst>
          </p:cNvPr>
          <p:cNvSpPr>
            <a:spLocks noChangeArrowheads="1"/>
          </p:cNvSpPr>
          <p:nvPr/>
        </p:nvSpPr>
        <p:spPr bwMode="auto">
          <a:xfrm rot="1927181">
            <a:off x="7312025" y="4316413"/>
            <a:ext cx="381000" cy="671512"/>
          </a:xfrm>
          <a:prstGeom prst="downArrow">
            <a:avLst>
              <a:gd name="adj1" fmla="val 50000"/>
              <a:gd name="adj2" fmla="val 4406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9B595828-52E7-F132-74D4-FAC144141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"/>
            <a:ext cx="10058400" cy="3786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The Work of God is Not to Blind &amp; Blight</a:t>
            </a:r>
          </a:p>
        </p:txBody>
      </p:sp>
      <p:sp>
        <p:nvSpPr>
          <p:cNvPr id="73731" name="Text Box 3">
            <a:extLst>
              <a:ext uri="{FF2B5EF4-FFF2-40B4-BE49-F238E27FC236}">
                <a16:creationId xmlns:a16="http://schemas.microsoft.com/office/drawing/2014/main" id="{71CB8D0E-8D6D-7DA6-6D79-39DAF5493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267200"/>
            <a:ext cx="10058400" cy="19383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It is to Help &amp; Heal!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5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John 9:7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C3DD3C79-FC1B-9BE2-599D-6E74DC4AA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10820400" cy="2554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8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Life Isn’t Always Fair</a:t>
            </a:r>
            <a:endParaRPr lang="en-US" altLang="en-US" sz="25000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4755" name="Text Box 3">
            <a:extLst>
              <a:ext uri="{FF2B5EF4-FFF2-40B4-BE49-F238E27FC236}">
                <a16:creationId xmlns:a16="http://schemas.microsoft.com/office/drawing/2014/main" id="{30AE1D30-33F5-1C6E-19D5-78DEC813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14600"/>
            <a:ext cx="10363200" cy="391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Job 21:6-16</a:t>
            </a:r>
          </a:p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Luke 16:19-31</a:t>
            </a:r>
          </a:p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James 1:3</a:t>
            </a:r>
          </a:p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Matthew 5:45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97A569F5-C780-22FC-9C88-FD8783A79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8600"/>
            <a:ext cx="10591800" cy="27241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6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Qualities and Environment You Would Need to be the Ideal Environment</a:t>
            </a:r>
          </a:p>
        </p:txBody>
      </p:sp>
      <p:sp>
        <p:nvSpPr>
          <p:cNvPr id="77827" name="Text Box 3">
            <a:extLst>
              <a:ext uri="{FF2B5EF4-FFF2-40B4-BE49-F238E27FC236}">
                <a16:creationId xmlns:a16="http://schemas.microsoft.com/office/drawing/2014/main" id="{57044EEE-BC88-FD59-6CCE-085303C39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3200400"/>
            <a:ext cx="10515600" cy="371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7432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32004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6576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4114800" indent="-4572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en-US" sz="42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1.Law-Abiding World -- Genesis 1:26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en-US" sz="42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2. Challenging Environment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en-US" sz="42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3. Certain Survival Mechanisms Awaken People to Fundamental Needs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F66DC5A-1C97-0641-1059-408EE539D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10896600" cy="6477000"/>
          </a:xfrm>
        </p:spPr>
        <p:txBody>
          <a:bodyPr rtlCol="0">
            <a:normAutofit fontScale="900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en-US" sz="40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altLang="en-US" sz="6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Every Instance of Human Suffering Results From Some Quality of This World Which is Necessary For Making it a Proper Environment For Human Life</a:t>
            </a:r>
            <a:r>
              <a:rPr lang="en-US" altLang="en-US" sz="4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endParaRPr lang="en-US" alt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17A5DC8E-FA5E-1E43-C7E2-38F0302B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9088"/>
            <a:ext cx="1066800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3">
            <a:extLst>
              <a:ext uri="{FF2B5EF4-FFF2-40B4-BE49-F238E27FC236}">
                <a16:creationId xmlns:a16="http://schemas.microsoft.com/office/drawing/2014/main" id="{2C92C55C-BEF1-EEA0-4047-403263731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738"/>
            <a:ext cx="10668000" cy="56626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2700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Georgia" panose="02040502050405020303" pitchFamily="18" charset="0"/>
              </a:rPr>
              <a:t>What Would YOU Change?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17B3B65A-C896-1619-FEC8-9A7A3ED7E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52400"/>
            <a:ext cx="10439400" cy="1754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5400" b="1" i="1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Should We React To Suffering?</a:t>
            </a:r>
            <a:endParaRPr lang="en-US" altLang="en-US" sz="15600" b="1" i="1" spc="50" dirty="0">
              <a:ln w="0"/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6803" name="Text Box 3">
            <a:extLst>
              <a:ext uri="{FF2B5EF4-FFF2-40B4-BE49-F238E27FC236}">
                <a16:creationId xmlns:a16="http://schemas.microsoft.com/office/drawing/2014/main" id="{8D356F38-9A96-C911-0BC9-6E8722E29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6588"/>
            <a:ext cx="10972800" cy="41544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altLang="en-US" sz="4400" b="1" i="1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Don’t Blame God --  Job 1:22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 Accept What You Cannot Change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 Change What You Can 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Romans 6:14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Hebrews 13:5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Ephesians 3:14-19; Romans 8:9-11  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66D3EFF5-AB1A-F0C1-C54F-104C777E1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7012"/>
            <a:ext cx="10287000" cy="1754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54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How Should We React To Suffering?</a:t>
            </a:r>
            <a:endParaRPr lang="en-US" altLang="en-US" sz="15600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81765937-90CB-B3F0-59C9-2D17A7F2E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10668000" cy="4483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0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4. </a:t>
            </a: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Realize You Are NOT the FIRST – or LAST  1 Corinthians 10:13a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5. Trust God For Deliverance  1 Peter 5:7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eorgia" panose="02040502050405020303" pitchFamily="18" charset="0"/>
              </a:rPr>
              <a:t>1 Corinthians 10:13b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2EF592D7-33CD-BB4F-502A-B7786AB61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"/>
            <a:ext cx="8610600" cy="5173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17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Would YOU Kick A Blind Man?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2002</TotalTime>
  <Words>434</Words>
  <Application>Microsoft Office PowerPoint</Application>
  <PresentationFormat>Widescreen</PresentationFormat>
  <Paragraphs>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Georgia</vt:lpstr>
      <vt:lpstr>Comic Sans MS</vt:lpstr>
      <vt:lpstr>Impact</vt:lpstr>
      <vt:lpstr>Aptos Display</vt:lpstr>
      <vt:lpstr>Aptos</vt:lpstr>
      <vt:lpstr>Arial</vt:lpstr>
      <vt:lpstr>Rockwell</vt:lpstr>
      <vt:lpstr>Default Design</vt:lpstr>
      <vt:lpstr>PowerPoint Presentation</vt:lpstr>
      <vt:lpstr>PowerPoint Presentation</vt:lpstr>
      <vt:lpstr>PowerPoint Presentation</vt:lpstr>
      <vt:lpstr>PowerPoint Presentation</vt:lpstr>
      <vt:lpstr>Most of The Things That Happen in This World are NOT God’s Will</vt:lpstr>
      <vt:lpstr>PowerPoint Presentation</vt:lpstr>
      <vt:lpstr> If Such Things are Attributed to God, How Can we Expect People to Love Him? </vt:lpstr>
      <vt:lpstr>PowerPoint Presentation</vt:lpstr>
      <vt:lpstr>Most of The Things That Happen in This World are NOT God’s Will</vt:lpstr>
      <vt:lpstr>PowerPoint Presentation</vt:lpstr>
      <vt:lpstr>PowerPoint Presentation</vt:lpstr>
      <vt:lpstr> A Suggestion About Punctuation </vt:lpstr>
      <vt:lpstr>PowerPoint Presentation</vt:lpstr>
      <vt:lpstr>PowerPoint Presentation</vt:lpstr>
      <vt:lpstr>PowerPoint Presentation</vt:lpstr>
      <vt:lpstr> Every Instance of Human Suffering Results From Some Quality of This World Which is Necessary For Making it a Proper Environment For Human Life 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Gailen Evans</cp:lastModifiedBy>
  <cp:revision>186</cp:revision>
  <dcterms:created xsi:type="dcterms:W3CDTF">2002-08-09T17:26:16Z</dcterms:created>
  <dcterms:modified xsi:type="dcterms:W3CDTF">2025-05-13T04:02:34Z</dcterms:modified>
</cp:coreProperties>
</file>